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17.png" ContentType="image/png"/>
  <Override PartName="/ppt/media/image8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10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7B4276C-ECCE-4111-B49A-EDFD3DFC1C24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example shows a notebook running in the web browser. Code is entered and executed in cells. Celles can be edited and rerun. New cells can be inserted. Cells can be deleted. Here a cell with import of libraries we will need.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Then we import URL mappings and list all available EIDA nodes with corresponding URLs.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We create ObsPy clients for Orfeus and GFZ, and query station information based on geographic area and network names to get a collection of Nordic stations. We use the ObsPy method get_stations for these queries. The resulting data set consisting of data for the stations could then easily be made available in Enlighten-web. Inserted is a plot of the stations in Enlighten-web.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rIns="0" tIns="0" bIns="0"/>
          <a:p>
            <a:pPr marL="216000" indent="-21600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MS PGothic"/>
              </a:rPr>
              <a:t>Figure 4 shows a simple example of retrieving waveforms for a specific station for a specific time range. We use the ObsPy method get_waveforms for these queries.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5877BB04-A7A7-4021-AB5A-9825AFCAAE65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7200000"/>
            <a:ext cx="10080000" cy="36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10080000" cy="162000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en-US" sz="282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Click to edit the title text format</a:t>
            </a:r>
            <a:endParaRPr b="1" lang="en-US" sz="282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Click to edit the outline text format</a:t>
            </a:r>
            <a:endParaRPr b="1" lang="en-US" sz="32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 lvl="1" marL="864000" indent="-324000"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Second Outline Level</a:t>
            </a:r>
            <a:endParaRPr b="0" lang="en-US" sz="28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2" marL="1296000" indent="-288000"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Third Outline Level</a:t>
            </a:r>
            <a:endParaRPr b="0" lang="en-US" sz="24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3" marL="1728000" indent="-216000"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Fourth Outline Level</a:t>
            </a:r>
            <a:endParaRPr b="0" lang="en-US" sz="20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4" marL="2160000" indent="-216000"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5" marL="2592000" indent="-216000"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6" marL="3024000" indent="-216000"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2c3e5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</p:spPr>
        <p:txBody>
          <a:bodyPr lIns="0" rIns="0" tIns="0" bIns="0"/>
          <a:p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&lt;date/time&gt;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&lt;footer&gt;</a:t>
            </a:r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5" name="CustomShape 7"/>
          <p:cNvSpPr/>
          <p:nvPr/>
        </p:nvSpPr>
        <p:spPr>
          <a:xfrm>
            <a:off x="9270000" y="6894000"/>
            <a:ext cx="540000" cy="54000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8"/>
          <p:cNvSpPr>
            <a:spLocks noGrp="1"/>
          </p:cNvSpPr>
          <p:nvPr>
            <p:ph type="sldNum"/>
          </p:nvPr>
        </p:nvSpPr>
        <p:spPr>
          <a:xfrm>
            <a:off x="9180000" y="6804000"/>
            <a:ext cx="720000" cy="72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fld id="{CAE57CD3-7A08-4522-BE4B-E293C89DE4D2}" type="slidenum">
              <a:rPr b="1"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&lt;number&gt;</a:t>
            </a:fld>
            <a:endParaRPr b="1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8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interests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jan.michalek@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uib.no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680000" y="1671480"/>
            <a:ext cx="5303520" cy="200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Local seismicity in different regions: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West Bohemia (Czechia)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Reykjanes (Iceland)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Nordland (Norway)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01960" y="1623240"/>
            <a:ext cx="4174920" cy="468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96000" y="158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West Bohemia (Czechia)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191560" y="2184120"/>
            <a:ext cx="4888440" cy="47131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15120" y="2281680"/>
            <a:ext cx="5196960" cy="4839840"/>
          </a:xfrm>
          <a:prstGeom prst="rect">
            <a:avLst/>
          </a:prstGeom>
          <a:ln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504360" y="85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interests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jan.michalek@uib.no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86080" y="2958120"/>
            <a:ext cx="2373480" cy="2373480"/>
          </a:xfrm>
          <a:prstGeom prst="ellipse">
            <a:avLst/>
          </a:prstGeom>
          <a:solidFill>
            <a:srgbClr val="f79646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/>
          <a:p>
            <a:pPr algn="ctr">
              <a:lnSpc>
                <a:spcPct val="90000"/>
              </a:lnSpc>
            </a:pPr>
            <a:r>
              <a:rPr b="1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EPOS-N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en-US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Components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-627480" y="1638000"/>
            <a:ext cx="4785120" cy="498816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olidFill>
            <a:srgbClr val="fabe9f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3"/>
          <p:cNvSpPr/>
          <p:nvPr/>
        </p:nvSpPr>
        <p:spPr>
          <a:xfrm>
            <a:off x="4183560" y="1774440"/>
            <a:ext cx="2388600" cy="164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0600" rIns="30600" tIns="30600" bIns="30600" anchor="ctr"/>
          <a:p>
            <a:pPr>
              <a:lnSpc>
                <a:spcPct val="9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 e‑infrastructure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4763160" y="3390480"/>
            <a:ext cx="1701720" cy="12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0600" rIns="30600" tIns="30600" bIns="30600" anchor="ctr"/>
          <a:p>
            <a:pPr>
              <a:lnSpc>
                <a:spcPct val="9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Improve monitoring capacity in the Arctic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4264200" y="4999680"/>
            <a:ext cx="1701720" cy="12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0600" rIns="30600" tIns="30600" bIns="30600" anchor="ctr"/>
          <a:p>
            <a:pPr>
              <a:lnSpc>
                <a:spcPct val="9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Establish Solid Earth Science Forum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716400" y="338400"/>
            <a:ext cx="8214120" cy="11556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EPOS-N project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uropean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late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bserving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ystem – </a:t>
            </a:r>
            <a:r>
              <a:rPr b="0" lang="en-US" sz="2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orway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6728040" y="2540880"/>
            <a:ext cx="3218760" cy="3107160"/>
          </a:xfrm>
          <a:prstGeom prst="rect">
            <a:avLst/>
          </a:prstGeom>
          <a:ln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8559360" y="5617080"/>
            <a:ext cx="1580400" cy="3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8"/>
          <p:cNvSpPr/>
          <p:nvPr/>
        </p:nvSpPr>
        <p:spPr>
          <a:xfrm>
            <a:off x="2896200" y="2058480"/>
            <a:ext cx="1271160" cy="1271520"/>
          </a:xfrm>
          <a:prstGeom prst="ellipse">
            <a:avLst/>
          </a:prstGeom>
          <a:blipFill>
            <a:blip r:embed="rId2"/>
            <a:stretch>
              <a:fillRect l="-35994" t="0" r="-35994" b="0"/>
            </a:stretch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9"/>
          <p:cNvSpPr/>
          <p:nvPr/>
        </p:nvSpPr>
        <p:spPr>
          <a:xfrm>
            <a:off x="3387600" y="3506040"/>
            <a:ext cx="1271160" cy="1271520"/>
          </a:xfrm>
          <a:prstGeom prst="ellipse">
            <a:avLst/>
          </a:prstGeom>
          <a:blipFill>
            <a:blip r:embed="rId3"/>
            <a:stretch>
              <a:fillRect l="-2993" t="0" r="-2993" b="0"/>
            </a:stretch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10"/>
          <p:cNvSpPr/>
          <p:nvPr/>
        </p:nvSpPr>
        <p:spPr>
          <a:xfrm>
            <a:off x="2896200" y="4973760"/>
            <a:ext cx="1368000" cy="1271520"/>
          </a:xfrm>
          <a:prstGeom prst="ellipse">
            <a:avLst/>
          </a:prstGeom>
          <a:blipFill>
            <a:blip r:embed="rId4"/>
            <a:stretch>
              <a:fillRect l="-1574137" t="0" r="-1574137" b="0"/>
            </a:stretch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 descr=""/>
          <p:cNvPicPr/>
          <p:nvPr/>
        </p:nvPicPr>
        <p:blipFill>
          <a:blip r:embed="rId1"/>
          <a:stretch/>
        </p:blipFill>
        <p:spPr>
          <a:xfrm>
            <a:off x="209880" y="1103040"/>
            <a:ext cx="9680400" cy="611064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526320" y="235080"/>
            <a:ext cx="9108000" cy="44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Jupyter Notebook example (1)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 descr=""/>
          <p:cNvPicPr/>
          <p:nvPr/>
        </p:nvPicPr>
        <p:blipFill>
          <a:blip r:embed="rId1"/>
          <a:srcRect l="0" t="0" r="894" b="0"/>
          <a:stretch/>
        </p:blipFill>
        <p:spPr>
          <a:xfrm>
            <a:off x="50040" y="1198440"/>
            <a:ext cx="9960120" cy="5261400"/>
          </a:xfrm>
          <a:prstGeom prst="rect">
            <a:avLst/>
          </a:prstGeom>
          <a:ln>
            <a:noFill/>
          </a:ln>
        </p:spPr>
      </p:pic>
      <p:pic>
        <p:nvPicPr>
          <p:cNvPr id="107" name="Picture 4" descr=""/>
          <p:cNvPicPr/>
          <p:nvPr/>
        </p:nvPicPr>
        <p:blipFill>
          <a:blip r:embed="rId2"/>
          <a:srcRect l="57246" t="25721" r="2887" b="3460"/>
          <a:stretch/>
        </p:blipFill>
        <p:spPr>
          <a:xfrm>
            <a:off x="6766560" y="3474720"/>
            <a:ext cx="2758680" cy="273744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504000" y="-3960"/>
            <a:ext cx="9071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Jupyter Notebook example (2)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"/>
          <p:cNvPicPr/>
          <p:nvPr/>
        </p:nvPicPr>
        <p:blipFill>
          <a:blip r:embed="rId1"/>
          <a:srcRect l="9810" t="24200" r="20162" b="868"/>
          <a:stretch/>
        </p:blipFill>
        <p:spPr>
          <a:xfrm>
            <a:off x="734760" y="866880"/>
            <a:ext cx="8724960" cy="645120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884520" y="126000"/>
            <a:ext cx="8300880" cy="44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Jupyter Notebook example (3)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4000" y="183600"/>
            <a:ext cx="9071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Enlighten – web client (1)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162000" y="1443600"/>
            <a:ext cx="9799920" cy="530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2760"/>
            <a:ext cx="9071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Enlighten – web client (2)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1"/>
          <a:stretch/>
        </p:blipFill>
        <p:spPr>
          <a:xfrm>
            <a:off x="137520" y="1579320"/>
            <a:ext cx="9815760" cy="531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-93960"/>
            <a:ext cx="9071280" cy="12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Brushing and linking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restart="whenNotActive" nodeType="interactiveSeq" fill="hold">
                <p:childTnLst>
                  <p:par>
                    <p:cTn id="19" fill="hold"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mediacall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2017-10-25T15:15:57Z</dcterms:created>
  <dc:creator/>
  <dc:description/>
  <dc:language>en-US</dc:language>
  <cp:lastModifiedBy/>
  <dcterms:modified xsi:type="dcterms:W3CDTF">2017-10-26T14:01:27Z</dcterms:modified>
  <cp:revision>14</cp:revision>
  <dc:subject/>
  <dc:title/>
</cp:coreProperties>
</file>